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0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C113FD5-8000-454A-B65A-A6228ACED257}" type="datetimeFigureOut">
              <a:rPr lang="en-US" smtClean="0"/>
              <a:t>2/13/17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BA9C308-3302-4850-9E7E-877D0B029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61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0176" y="5375528"/>
            <a:ext cx="983624" cy="9808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Sabbatical Leave Committee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2016-2017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888" y="4455277"/>
            <a:ext cx="2139881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1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AMMON SCHOOL OF ARTS AND SCIENCES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FINE ARTS: Rachel Siporin (Art) 18</a:t>
            </a: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HUMANITIES: Lourdes Casas (Modern Languages) 17</a:t>
            </a: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SOCIAL AND BEHAVIORAL SCIENCES: Abigail Adams (Anthropology) 18</a:t>
            </a:r>
          </a:p>
          <a:p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SCHOOL OF BUSINESS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Jason Snyder (Management Information Systems) 18</a:t>
            </a:r>
          </a:p>
          <a:p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SCHOOL OF EDUCATION AND PROFESSIONAL STUDIES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Lynda Valerie (Literacy, Elementary, and Early Childhood Education) 18</a:t>
            </a:r>
          </a:p>
          <a:p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SCHOOL OF ENGINEERING, SCIENCE, AND TECHNOLOGY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ENGINEERING AND TECHNOLOGY: Steve Kirstukas (Engineering) 17</a:t>
            </a: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NATURAL, MATHEMATICAL AND COMPUTER SCIENCES: Kristine Larsen (Geological Sciences) 17 </a:t>
            </a:r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Co-Chair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AT LARGE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Paul Resetarits (Manufacturing and Construction Management) 18 </a:t>
            </a:r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Co-Chair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363636"/>
                </a:solidFill>
                <a:latin typeface="Arial" panose="020B0604020202020204" pitchFamily="34" charset="0"/>
              </a:rPr>
              <a:t>LIBRARIANS, COUNSELORS AND COACHES</a:t>
            </a:r>
            <a:endParaRPr lang="en-US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363636"/>
                </a:solidFill>
                <a:latin typeface="Arial" panose="020B0604020202020204" pitchFamily="34" charset="0"/>
              </a:rPr>
              <a:t>Susan Slaga-Metivier 18</a:t>
            </a:r>
            <a:endParaRPr lang="en-US" b="0" i="0" dirty="0">
              <a:solidFill>
                <a:srgbClr val="36363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91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Sabbatical Leave </a:t>
            </a:r>
            <a:r>
              <a:rPr lang="en-US" dirty="0" smtClean="0"/>
              <a:t>Committee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and objectives of the project proposed during our sabbatical leave.</a:t>
            </a:r>
          </a:p>
          <a:p>
            <a:r>
              <a:rPr lang="en-US" dirty="0" smtClean="0"/>
              <a:t>Preparation: existing knowledge and/or work to date.</a:t>
            </a:r>
          </a:p>
          <a:p>
            <a:r>
              <a:rPr lang="en-US" dirty="0" smtClean="0"/>
              <a:t>Proposed activities and methodology.</a:t>
            </a:r>
          </a:p>
          <a:p>
            <a:r>
              <a:rPr lang="en-US" dirty="0" smtClean="0"/>
              <a:t>Potential value to the university, to your discipline, to your students.</a:t>
            </a:r>
          </a:p>
          <a:p>
            <a:r>
              <a:rPr lang="en-US" dirty="0" smtClean="0"/>
              <a:t>Expected outcomes.</a:t>
            </a:r>
          </a:p>
          <a:p>
            <a:r>
              <a:rPr lang="en-US" dirty="0" smtClean="0"/>
              <a:t>Outcome of your past sabbatical leave. (if within the past 10 years)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8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were 37 applications</a:t>
            </a:r>
          </a:p>
          <a:p>
            <a:r>
              <a:rPr lang="en-US" dirty="0" smtClean="0"/>
              <a:t>There were 24 sabbatical leaves available</a:t>
            </a:r>
          </a:p>
          <a:p>
            <a:r>
              <a:rPr lang="en-US" dirty="0" smtClean="0"/>
              <a:t>All 24 were awarded with the following breakdown;</a:t>
            </a:r>
          </a:p>
          <a:p>
            <a:pPr lvl="1"/>
            <a:r>
              <a:rPr lang="en-US" dirty="0" smtClean="0"/>
              <a:t>12 </a:t>
            </a:r>
            <a:r>
              <a:rPr lang="en-US" dirty="0"/>
              <a:t>to College of Liberal Arts and Social </a:t>
            </a:r>
            <a:r>
              <a:rPr lang="en-US" dirty="0" smtClean="0"/>
              <a:t>Sciences</a:t>
            </a:r>
          </a:p>
          <a:p>
            <a:pPr lvl="1"/>
            <a:r>
              <a:rPr lang="en-US" dirty="0" smtClean="0"/>
              <a:t>7 to School of Engineering, Science and Technology</a:t>
            </a:r>
          </a:p>
          <a:p>
            <a:pPr lvl="1"/>
            <a:r>
              <a:rPr lang="en-US" dirty="0"/>
              <a:t>5</a:t>
            </a:r>
            <a:r>
              <a:rPr lang="en-US" dirty="0" smtClean="0"/>
              <a:t> to School of Education and Professional Studies</a:t>
            </a:r>
          </a:p>
          <a:p>
            <a:pPr lvl="1"/>
            <a:r>
              <a:rPr lang="en-US" dirty="0" smtClean="0"/>
              <a:t>0 to Library</a:t>
            </a:r>
          </a:p>
          <a:p>
            <a:pPr lvl="1"/>
            <a:r>
              <a:rPr lang="en-US" dirty="0"/>
              <a:t>0 to School of </a:t>
            </a:r>
            <a:r>
              <a:rPr lang="en-US" dirty="0" smtClean="0"/>
              <a:t>Business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885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475" y="452846"/>
            <a:ext cx="2805319" cy="6159501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3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223</Words>
  <Application>Microsoft Macintosh PowerPoint</Application>
  <PresentationFormat>Custom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Sabbatical Leave Committee Report</vt:lpstr>
      <vt:lpstr>Membership</vt:lpstr>
      <vt:lpstr>Sabbatical Leave Committee Criteria</vt:lpstr>
      <vt:lpstr>Stats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Sabbatical Leave Committee</dc:title>
  <dc:creator>Resetarits, Paul (MfgConstMgt)</dc:creator>
  <cp:lastModifiedBy>CCSU</cp:lastModifiedBy>
  <cp:revision>18</cp:revision>
  <cp:lastPrinted>2014-10-09T18:34:22Z</cp:lastPrinted>
  <dcterms:created xsi:type="dcterms:W3CDTF">2014-04-14T13:50:10Z</dcterms:created>
  <dcterms:modified xsi:type="dcterms:W3CDTF">2017-02-13T20:00:34Z</dcterms:modified>
</cp:coreProperties>
</file>